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727"/>
  </p:normalViewPr>
  <p:slideViewPr>
    <p:cSldViewPr>
      <p:cViewPr varScale="1">
        <p:scale>
          <a:sx n="114" d="100"/>
          <a:sy n="114" d="100"/>
        </p:scale>
        <p:origin x="1032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D08F6-8F0D-4BC8-AC75-BC25620B0D0E}" type="datetimeFigureOut">
              <a:rPr lang="ru-RU" smtClean="0"/>
              <a:t>07.04.20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3BE2F-D5E9-4731-B2C1-2BFC702B25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95486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Для координаторов со стороны муниципалитетов: как посмотреть статистику использования сервиса</a:t>
            </a:r>
            <a:endParaRPr lang="ru-RU" sz="2000" dirty="0"/>
          </a:p>
        </p:txBody>
      </p:sp>
      <p:pic>
        <p:nvPicPr>
          <p:cNvPr id="15363" name="Picture 3" descr="C:\Users\ыфьыгтп\Documents\скрины\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9582"/>
            <a:ext cx="7128792" cy="3635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ыфьыгтп\Documents\скрины\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11510"/>
            <a:ext cx="6984776" cy="4030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Macintosh PowerPoint</Application>
  <PresentationFormat>Экран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Calibri</vt:lpstr>
      <vt:lpstr>Arial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ыфьыгтп</dc:creator>
  <cp:lastModifiedBy>Кокоева Ксения Александровна</cp:lastModifiedBy>
  <cp:revision>1</cp:revision>
  <dcterms:created xsi:type="dcterms:W3CDTF">2020-04-07T10:11:39Z</dcterms:created>
  <dcterms:modified xsi:type="dcterms:W3CDTF">2020-04-07T12:23:32Z</dcterms:modified>
</cp:coreProperties>
</file>