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F15F8-D529-48C1-B209-0A63C5AABD5A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097-36DE-4BDD-B4AF-1C1DA63EE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F15F8-D529-48C1-B209-0A63C5AABD5A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097-36DE-4BDD-B4AF-1C1DA63EE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F15F8-D529-48C1-B209-0A63C5AABD5A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097-36DE-4BDD-B4AF-1C1DA63EE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F15F8-D529-48C1-B209-0A63C5AABD5A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097-36DE-4BDD-B4AF-1C1DA63EE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F15F8-D529-48C1-B209-0A63C5AABD5A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097-36DE-4BDD-B4AF-1C1DA63EE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F15F8-D529-48C1-B209-0A63C5AABD5A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097-36DE-4BDD-B4AF-1C1DA63EE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F15F8-D529-48C1-B209-0A63C5AABD5A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097-36DE-4BDD-B4AF-1C1DA63EE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F15F8-D529-48C1-B209-0A63C5AABD5A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097-36DE-4BDD-B4AF-1C1DA63EE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F15F8-D529-48C1-B209-0A63C5AABD5A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097-36DE-4BDD-B4AF-1C1DA63EE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F15F8-D529-48C1-B209-0A63C5AABD5A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097-36DE-4BDD-B4AF-1C1DA63EE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F15F8-D529-48C1-B209-0A63C5AABD5A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097-36DE-4BDD-B4AF-1C1DA63EE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F15F8-D529-48C1-B209-0A63C5AABD5A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67097-36DE-4BDD-B4AF-1C1DA63EE4F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23478"/>
            <a:ext cx="20890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ДЛЯ УЧАЩЕГОСЯ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5" name="Picture 3" descr="C:\Users\ыфьыгтп\Documents\скрины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93757"/>
            <a:ext cx="3744416" cy="4949743"/>
          </a:xfrm>
          <a:prstGeom prst="rect">
            <a:avLst/>
          </a:prstGeom>
          <a:noFill/>
        </p:spPr>
      </p:pic>
      <p:pic>
        <p:nvPicPr>
          <p:cNvPr id="7172" name="Picture 4" descr="C:\Users\ыфьыгтп\Documents\скрины\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83518"/>
            <a:ext cx="3476625" cy="4505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ыфьыгтп\Documents\скрины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3744416" cy="4949743"/>
          </a:xfrm>
          <a:prstGeom prst="rect">
            <a:avLst/>
          </a:prstGeom>
          <a:noFill/>
        </p:spPr>
      </p:pic>
      <p:pic>
        <p:nvPicPr>
          <p:cNvPr id="3" name="Picture 2" descr="C:\Users\ыфьыгтп\Documents\скрины\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1432" y="0"/>
            <a:ext cx="5112568" cy="4498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ыфьыгтп\Documents\скрины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67494"/>
            <a:ext cx="5112568" cy="4498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Экран (16:9)</PresentationFormat>
  <Paragraphs>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ыфьыгтп</dc:creator>
  <cp:lastModifiedBy>ыфьыгтп</cp:lastModifiedBy>
  <cp:revision>1</cp:revision>
  <dcterms:created xsi:type="dcterms:W3CDTF">2020-04-07T10:13:15Z</dcterms:created>
  <dcterms:modified xsi:type="dcterms:W3CDTF">2020-04-07T10:13:52Z</dcterms:modified>
</cp:coreProperties>
</file>